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8" d="100"/>
          <a:sy n="58" d="100"/>
        </p:scale>
        <p:origin x="-102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3167514-7A77-4E18-AD4F-774BD659FC58}" type="datetimeFigureOut">
              <a:rPr lang="hu-HU" smtClean="0"/>
              <a:t>2017.03.26.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CC27F5-DF87-4036-B478-1074BA3EF628}" type="slidenum">
              <a:rPr lang="hu-HU" smtClean="0"/>
              <a:t>‹#›</a:t>
            </a:fld>
            <a:endParaRPr lang="hu-H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89168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67514-7A77-4E18-AD4F-774BD659FC58}" type="datetimeFigureOut">
              <a:rPr lang="hu-HU" smtClean="0"/>
              <a:t>2017.03.26.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C27F5-DF87-4036-B478-1074BA3EF6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2797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67514-7A77-4E18-AD4F-774BD659FC58}" type="datetimeFigureOut">
              <a:rPr lang="hu-HU" smtClean="0"/>
              <a:t>2017.03.26.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C27F5-DF87-4036-B478-1074BA3EF6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5305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67514-7A77-4E18-AD4F-774BD659FC58}" type="datetimeFigureOut">
              <a:rPr lang="hu-HU" smtClean="0"/>
              <a:t>2017.03.26.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C27F5-DF87-4036-B478-1074BA3EF628}" type="slidenum">
              <a:rPr lang="hu-HU" smtClean="0"/>
              <a:t>‹#›</a:t>
            </a:fld>
            <a:endParaRPr lang="hu-H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3712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67514-7A77-4E18-AD4F-774BD659FC58}" type="datetimeFigureOut">
              <a:rPr lang="hu-HU" smtClean="0"/>
              <a:t>2017.03.26.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C27F5-DF87-4036-B478-1074BA3EF6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3874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67514-7A77-4E18-AD4F-774BD659FC58}" type="datetimeFigureOut">
              <a:rPr lang="hu-HU" smtClean="0"/>
              <a:t>2017.03.26.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C27F5-DF87-4036-B478-1074BA3EF6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3991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67514-7A77-4E18-AD4F-774BD659FC58}" type="datetimeFigureOut">
              <a:rPr lang="hu-HU" smtClean="0"/>
              <a:t>2017.03.26.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C27F5-DF87-4036-B478-1074BA3EF6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5865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67514-7A77-4E18-AD4F-774BD659FC58}" type="datetimeFigureOut">
              <a:rPr lang="hu-HU" smtClean="0"/>
              <a:t>2017.03.26.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C27F5-DF87-4036-B478-1074BA3EF6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453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67514-7A77-4E18-AD4F-774BD659FC58}" type="datetimeFigureOut">
              <a:rPr lang="hu-HU" smtClean="0"/>
              <a:t>2017.03.26.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C27F5-DF87-4036-B478-1074BA3EF6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238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67514-7A77-4E18-AD4F-774BD659FC58}" type="datetimeFigureOut">
              <a:rPr lang="hu-HU" smtClean="0"/>
              <a:t>2017.03.26.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C27F5-DF87-4036-B478-1074BA3EF6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950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67514-7A77-4E18-AD4F-774BD659FC58}" type="datetimeFigureOut">
              <a:rPr lang="hu-HU" smtClean="0"/>
              <a:t>2017.03.26.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C27F5-DF87-4036-B478-1074BA3EF6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1594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67514-7A77-4E18-AD4F-774BD659FC58}" type="datetimeFigureOut">
              <a:rPr lang="hu-HU" smtClean="0"/>
              <a:t>2017.03.26.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C27F5-DF87-4036-B478-1074BA3EF6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481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67514-7A77-4E18-AD4F-774BD659FC58}" type="datetimeFigureOut">
              <a:rPr lang="hu-HU" smtClean="0"/>
              <a:t>2017.03.26.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C27F5-DF87-4036-B478-1074BA3EF6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5253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67514-7A77-4E18-AD4F-774BD659FC58}" type="datetimeFigureOut">
              <a:rPr lang="hu-HU" smtClean="0"/>
              <a:t>2017.03.26.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C27F5-DF87-4036-B478-1074BA3EF6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5373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67514-7A77-4E18-AD4F-774BD659FC58}" type="datetimeFigureOut">
              <a:rPr lang="hu-HU" smtClean="0"/>
              <a:t>2017.03.26.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C27F5-DF87-4036-B478-1074BA3EF6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0223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67514-7A77-4E18-AD4F-774BD659FC58}" type="datetimeFigureOut">
              <a:rPr lang="hu-HU" smtClean="0"/>
              <a:t>2017.03.26.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C27F5-DF87-4036-B478-1074BA3EF6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4320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67514-7A77-4E18-AD4F-774BD659FC58}" type="datetimeFigureOut">
              <a:rPr lang="hu-HU" smtClean="0"/>
              <a:t>2017.03.26.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C27F5-DF87-4036-B478-1074BA3EF6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7110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3167514-7A77-4E18-AD4F-774BD659FC58}" type="datetimeFigureOut">
              <a:rPr lang="hu-HU" smtClean="0"/>
              <a:t>2017.03.26.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0CC27F5-DF87-4036-B478-1074BA3EF6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5326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hu.wikipedia.org/wiki/Alexandriai_k%C3%B6nyvt%C3%A1r" TargetMode="External"/><Relationship Id="rId3" Type="http://schemas.openxmlformats.org/officeDocument/2006/relationships/hyperlink" Target="https://hu.wikipedia.org/wiki/Diogen%C3%A9sz_Laertiosz" TargetMode="External"/><Relationship Id="rId7" Type="http://schemas.openxmlformats.org/officeDocument/2006/relationships/hyperlink" Target="https://hu.wikipedia.org/wiki/Arisztotel%C3%A9sz" TargetMode="Externa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u.wikipedia.org/w/index.php?title=Szimplikiosz&amp;action=edit&amp;redlink=1" TargetMode="External"/><Relationship Id="rId11" Type="http://schemas.openxmlformats.org/officeDocument/2006/relationships/hyperlink" Target="https://hu.wikipedia.org/w/index.php?title=H%C3%A9sz%C3%BCkhiosz&amp;action=edit&amp;redlink=1" TargetMode="External"/><Relationship Id="rId5" Type="http://schemas.openxmlformats.org/officeDocument/2006/relationships/hyperlink" Target="https://hu.wikipedia.org/wiki/Sztobaiosz" TargetMode="External"/><Relationship Id="rId10" Type="http://schemas.openxmlformats.org/officeDocument/2006/relationships/hyperlink" Target="https://hu.wikipedia.org/wiki/Plutarkhosz" TargetMode="External"/><Relationship Id="rId4" Type="http://schemas.openxmlformats.org/officeDocument/2006/relationships/hyperlink" Target="https://hu.wikipedia.org/wiki/Kallimakhosz" TargetMode="External"/><Relationship Id="rId9" Type="http://schemas.openxmlformats.org/officeDocument/2006/relationships/hyperlink" Target="https://hu.wikipedia.org/wiki/Ph%C3%B3kosz_Szamiosz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hu.wikipedia.org/wiki/Sz%C3%B6g#A_sz.C3.B6gek_feloszt.C3.A1sa" TargetMode="External"/><Relationship Id="rId3" Type="http://schemas.openxmlformats.org/officeDocument/2006/relationships/hyperlink" Target="https://hu.wikipedia.org/wiki/Geometria" TargetMode="External"/><Relationship Id="rId7" Type="http://schemas.openxmlformats.org/officeDocument/2006/relationships/hyperlink" Target="https://hu.wikipedia.org/wiki/Sz%C3%B6g" TargetMode="Externa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u.wikipedia.org/wiki/H%C3%A1romsz%C3%B6g" TargetMode="External"/><Relationship Id="rId5" Type="http://schemas.openxmlformats.org/officeDocument/2006/relationships/hyperlink" Target="https://hu.wikipedia.org/wiki/K%C3%B6r_(geometria)" TargetMode="External"/><Relationship Id="rId4" Type="http://schemas.openxmlformats.org/officeDocument/2006/relationships/hyperlink" Target="https://hu.wikipedia.org/wiki/Thal%C3%A9sz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Matematika története érdekességek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Görög matematikus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623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  <p:sndAc>
          <p:stSnd>
            <p:snd r:embed="rId2" name="drumroll.wav"/>
          </p:stSnd>
        </p:sndAc>
      </p:transition>
    </mc:Choice>
    <mc:Fallback xmlns="">
      <p:transition spd="slow" advTm="2000">
        <p:random/>
        <p:sndAc>
          <p:stSnd>
            <p:snd r:embed="rId3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THAL</a:t>
            </a:r>
            <a:r>
              <a:rPr lang="hu-HU" dirty="0" err="1" smtClean="0"/>
              <a:t>esz</a:t>
            </a:r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701" y="316139"/>
            <a:ext cx="4091232" cy="622634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1779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14:ferris dir="l"/>
        <p:sndAc>
          <p:stSnd>
            <p:snd r:embed="rId2" name="chimes.wav"/>
          </p:stSnd>
        </p:sndAc>
      </p:transition>
    </mc:Choice>
    <mc:Fallback xmlns="">
      <p:transition spd="slow" advTm="2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Élete: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u-HU" dirty="0" smtClean="0"/>
              <a:t>Születése: </a:t>
            </a:r>
            <a:r>
              <a:rPr lang="hu-HU" dirty="0" err="1" smtClean="0"/>
              <a:t>kr</a:t>
            </a:r>
            <a:r>
              <a:rPr lang="hu-HU" dirty="0" smtClean="0"/>
              <a:t> előtt 624 körül</a:t>
            </a:r>
          </a:p>
          <a:p>
            <a:r>
              <a:rPr lang="hu-HU" dirty="0" smtClean="0"/>
              <a:t>Születési helye: </a:t>
            </a:r>
            <a:r>
              <a:rPr lang="hu-HU" dirty="0" err="1" smtClean="0"/>
              <a:t>Milétosz</a:t>
            </a:r>
            <a:endParaRPr lang="hu-HU" dirty="0" smtClean="0"/>
          </a:p>
          <a:p>
            <a:r>
              <a:rPr lang="hu-HU" dirty="0" smtClean="0"/>
              <a:t>Édesanya: ismeretlen</a:t>
            </a:r>
          </a:p>
          <a:p>
            <a:r>
              <a:rPr lang="hu-HU" dirty="0" smtClean="0"/>
              <a:t>Édesapja:ismeretlen</a:t>
            </a:r>
          </a:p>
          <a:p>
            <a:r>
              <a:rPr lang="hu-HU" dirty="0" smtClean="0"/>
              <a:t>Testvérei:ismeretlen</a:t>
            </a:r>
          </a:p>
          <a:p>
            <a:r>
              <a:rPr lang="hu-HU" dirty="0" smtClean="0"/>
              <a:t>Halála : Kr. e 546 körül  belül 78 évesen </a:t>
            </a:r>
            <a:r>
              <a:rPr lang="hu-HU" dirty="0" err="1" smtClean="0"/>
              <a:t>Milétoszban</a:t>
            </a: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83411607"/>
      </p:ext>
    </p:extLst>
  </p:cSld>
  <p:clrMapOvr>
    <a:masterClrMapping/>
  </p:clrMapOvr>
  <p:transition spd="slow" advTm="2000">
    <p:randomBar dir="vert"/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Írásai: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hu-HU" b="1" dirty="0" smtClean="0"/>
          </a:p>
          <a:p>
            <a:r>
              <a:rPr lang="hu-HU" dirty="0" smtClean="0"/>
              <a:t> </a:t>
            </a:r>
            <a:r>
              <a:rPr lang="hu-HU" dirty="0" smtClean="0">
                <a:hlinkClick r:id="rId3" tooltip="Diogenész Laertiosz"/>
              </a:rPr>
              <a:t>Diogenész </a:t>
            </a:r>
            <a:r>
              <a:rPr lang="hu-HU" dirty="0" err="1" smtClean="0">
                <a:hlinkClick r:id="rId3" tooltip="Diogenész Laertiosz"/>
              </a:rPr>
              <a:t>Laertiosz</a:t>
            </a:r>
            <a:r>
              <a:rPr lang="hu-HU" dirty="0" smtClean="0"/>
              <a:t>,  </a:t>
            </a:r>
            <a:r>
              <a:rPr lang="hu-HU" dirty="0" smtClean="0">
                <a:hlinkClick r:id="rId4" tooltip="Kallimakhosz"/>
              </a:rPr>
              <a:t>Kallimakhosz</a:t>
            </a:r>
            <a:r>
              <a:rPr lang="hu-HU" dirty="0" smtClean="0"/>
              <a:t>, </a:t>
            </a:r>
            <a:r>
              <a:rPr lang="hu-HU" dirty="0" err="1" smtClean="0">
                <a:hlinkClick r:id="rId5" tooltip="Sztobaiosz"/>
              </a:rPr>
              <a:t>Sztobaiosz</a:t>
            </a:r>
            <a:r>
              <a:rPr lang="hu-HU" dirty="0" smtClean="0"/>
              <a:t>, </a:t>
            </a:r>
            <a:r>
              <a:rPr lang="hu-HU" dirty="0" err="1" smtClean="0">
                <a:hlinkClick r:id="rId6" tooltip="Szimplikiosz (a lap nem létezik)"/>
              </a:rPr>
              <a:t>Szimplikiosz</a:t>
            </a:r>
            <a:r>
              <a:rPr lang="hu-HU" dirty="0" smtClean="0"/>
              <a:t> </a:t>
            </a:r>
            <a:r>
              <a:rPr lang="hu-HU" dirty="0" smtClean="0">
                <a:hlinkClick r:id="rId7" tooltip="Arisztotelész"/>
              </a:rPr>
              <a:t>Arisztotelész</a:t>
            </a:r>
            <a:r>
              <a:rPr lang="hu-HU" dirty="0" smtClean="0"/>
              <a:t> </a:t>
            </a:r>
          </a:p>
          <a:p>
            <a:r>
              <a:rPr lang="hu-HU" dirty="0" smtClean="0"/>
              <a:t>A </a:t>
            </a:r>
            <a:r>
              <a:rPr lang="hu-HU" dirty="0" err="1" smtClean="0"/>
              <a:t>doxográfusok</a:t>
            </a:r>
            <a:r>
              <a:rPr lang="hu-HU" dirty="0" smtClean="0"/>
              <a:t> : </a:t>
            </a:r>
            <a:r>
              <a:rPr lang="hu-HU" dirty="0" smtClean="0">
                <a:hlinkClick r:id="rId8" tooltip="Alexandriai könyvtár"/>
              </a:rPr>
              <a:t>alexandriai könyvtárban</a:t>
            </a:r>
            <a:r>
              <a:rPr lang="hu-HU" dirty="0" smtClean="0"/>
              <a:t> őrzött </a:t>
            </a:r>
            <a:r>
              <a:rPr lang="hu-HU" i="1" dirty="0" smtClean="0"/>
              <a:t>Hajózási Csillagászat</a:t>
            </a:r>
            <a:r>
              <a:rPr lang="hu-HU" dirty="0" smtClean="0"/>
              <a:t> könyv  </a:t>
            </a:r>
            <a:r>
              <a:rPr lang="hu-HU" dirty="0" err="1" smtClean="0">
                <a:hlinkClick r:id="rId9" tooltip="Phókosz Szamiosz"/>
              </a:rPr>
              <a:t>szamoszi</a:t>
            </a:r>
            <a:r>
              <a:rPr lang="hu-HU" dirty="0" smtClean="0">
                <a:hlinkClick r:id="rId9" tooltip="Phókosz Szamiosz"/>
              </a:rPr>
              <a:t> </a:t>
            </a:r>
            <a:r>
              <a:rPr lang="hu-HU" dirty="0" err="1" smtClean="0">
                <a:hlinkClick r:id="rId9" tooltip="Phókosz Szamiosz"/>
              </a:rPr>
              <a:t>Phókosz</a:t>
            </a:r>
            <a:r>
              <a:rPr lang="hu-HU" dirty="0" smtClean="0"/>
              <a:t>  </a:t>
            </a:r>
            <a:r>
              <a:rPr lang="hu-HU" dirty="0" smtClean="0">
                <a:hlinkClick r:id="rId10" tooltip="Plutarkhosz"/>
              </a:rPr>
              <a:t>Plutarkhosz</a:t>
            </a:r>
            <a:r>
              <a:rPr lang="hu-HU" dirty="0" smtClean="0"/>
              <a:t>  </a:t>
            </a:r>
            <a:r>
              <a:rPr lang="hu-HU" dirty="0" err="1" smtClean="0">
                <a:hlinkClick r:id="rId11" tooltip="Hészükhiosz (a lap nem létezik)"/>
              </a:rPr>
              <a:t>Hészükhiosz</a:t>
            </a:r>
            <a:r>
              <a:rPr lang="hu-HU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3943552"/>
      </p:ext>
    </p:extLst>
  </p:cSld>
  <p:clrMapOvr>
    <a:masterClrMapping/>
  </p:clrMapOvr>
  <p:transition spd="med" advTm="2000">
    <p:pull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Érdeklődései: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hu-HU" dirty="0" smtClean="0"/>
          </a:p>
          <a:p>
            <a:r>
              <a:rPr lang="hu-HU" dirty="0" err="1" smtClean="0"/>
              <a:t>Matefizika</a:t>
            </a:r>
            <a:endParaRPr lang="hu-HU" dirty="0" smtClean="0"/>
          </a:p>
          <a:p>
            <a:r>
              <a:rPr lang="hu-HU" dirty="0" smtClean="0"/>
              <a:t>Etika</a:t>
            </a:r>
          </a:p>
          <a:p>
            <a:r>
              <a:rPr lang="hu-HU" dirty="0" smtClean="0"/>
              <a:t>Csillagászat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2941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ipple/>
        <p:sndAc>
          <p:stSnd>
            <p:snd r:embed="rId2" name="voltage.wav"/>
          </p:stSnd>
        </p:sndAc>
      </p:transition>
    </mc:Choice>
    <mc:Fallback xmlns="">
      <p:transition spd="slow">
        <p:fade/>
        <p:sndAc>
          <p:stSnd>
            <p:snd r:embed="rId3" name="voltag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geometriában </a:t>
            </a:r>
            <a:r>
              <a:rPr lang="hu-HU" dirty="0"/>
              <a:t>v</a:t>
            </a:r>
            <a:r>
              <a:rPr lang="hu-HU" dirty="0" smtClean="0"/>
              <a:t>égzett munkái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b="1" dirty="0"/>
              <a:t>Thalész-tétel</a:t>
            </a:r>
            <a:r>
              <a:rPr lang="hu-HU" dirty="0"/>
              <a:t> a </a:t>
            </a:r>
            <a:r>
              <a:rPr lang="hu-HU" dirty="0">
                <a:hlinkClick r:id="rId3" tooltip="Geometria"/>
              </a:rPr>
              <a:t>geometria</a:t>
            </a:r>
            <a:r>
              <a:rPr lang="hu-HU" dirty="0"/>
              <a:t> egyik legkorábbi eredetű tétele. Nevét a milétoszi </a:t>
            </a:r>
            <a:r>
              <a:rPr lang="hu-HU" dirty="0" err="1">
                <a:hlinkClick r:id="rId4" tooltip="Thalész"/>
              </a:rPr>
              <a:t>Thalészról</a:t>
            </a:r>
            <a:r>
              <a:rPr lang="hu-HU" dirty="0"/>
              <a:t> kapta.</a:t>
            </a:r>
          </a:p>
          <a:p>
            <a:r>
              <a:rPr lang="hu-HU" b="1" dirty="0"/>
              <a:t>Tétel</a:t>
            </a:r>
            <a:r>
              <a:rPr lang="hu-HU" dirty="0"/>
              <a:t> (</a:t>
            </a:r>
            <a:r>
              <a:rPr lang="hu-HU" i="1" dirty="0"/>
              <a:t>Thalész</a:t>
            </a:r>
            <a:r>
              <a:rPr lang="hu-HU" dirty="0"/>
              <a:t>) Ha egy </a:t>
            </a:r>
            <a:r>
              <a:rPr lang="hu-HU" dirty="0">
                <a:hlinkClick r:id="rId5" tooltip="Kör (geometria)"/>
              </a:rPr>
              <a:t>kör</a:t>
            </a:r>
            <a:r>
              <a:rPr lang="hu-HU" dirty="0"/>
              <a:t> átmérőjének </a:t>
            </a:r>
            <a:r>
              <a:rPr lang="hu-HU" i="1" dirty="0"/>
              <a:t>A</a:t>
            </a:r>
            <a:r>
              <a:rPr lang="hu-HU" dirty="0"/>
              <a:t> és </a:t>
            </a:r>
            <a:r>
              <a:rPr lang="hu-HU" i="1" dirty="0"/>
              <a:t>B</a:t>
            </a:r>
            <a:r>
              <a:rPr lang="hu-HU" dirty="0"/>
              <a:t> végpontját összekötjük a körív </a:t>
            </a:r>
            <a:r>
              <a:rPr lang="hu-HU" i="1" dirty="0"/>
              <a:t>A</a:t>
            </a:r>
            <a:r>
              <a:rPr lang="hu-HU" dirty="0"/>
              <a:t>-tól és </a:t>
            </a:r>
            <a:r>
              <a:rPr lang="hu-HU" i="1" dirty="0"/>
              <a:t>B</a:t>
            </a:r>
            <a:r>
              <a:rPr lang="hu-HU" dirty="0"/>
              <a:t>-től különböző tetszőleges </a:t>
            </a:r>
            <a:r>
              <a:rPr lang="hu-HU" i="1" dirty="0"/>
              <a:t>C</a:t>
            </a:r>
            <a:r>
              <a:rPr lang="hu-HU" dirty="0"/>
              <a:t> pontjával, akkor az </a:t>
            </a:r>
            <a:r>
              <a:rPr lang="hu-HU" i="1" dirty="0"/>
              <a:t>ABC</a:t>
            </a:r>
            <a:r>
              <a:rPr lang="hu-HU" dirty="0"/>
              <a:t> </a:t>
            </a:r>
            <a:r>
              <a:rPr lang="hu-HU" dirty="0">
                <a:hlinkClick r:id="rId6" tooltip="Háromszög"/>
              </a:rPr>
              <a:t>háromszög</a:t>
            </a:r>
            <a:r>
              <a:rPr lang="hu-HU" dirty="0"/>
              <a:t> </a:t>
            </a:r>
            <a:r>
              <a:rPr lang="hu-HU" i="1" dirty="0"/>
              <a:t>C</a:t>
            </a:r>
            <a:r>
              <a:rPr lang="hu-HU" dirty="0"/>
              <a:t>-nél lévő </a:t>
            </a:r>
            <a:r>
              <a:rPr lang="hu-HU" dirty="0">
                <a:hlinkClick r:id="rId7" tooltip="Szög"/>
              </a:rPr>
              <a:t>szöge</a:t>
            </a:r>
            <a:r>
              <a:rPr lang="hu-HU" dirty="0"/>
              <a:t> (</a:t>
            </a:r>
            <a:r>
              <a:rPr lang="el-GR" dirty="0"/>
              <a:t>γ) </a:t>
            </a:r>
            <a:r>
              <a:rPr lang="hu-HU" dirty="0">
                <a:hlinkClick r:id="rId8" tooltip="Szög"/>
              </a:rPr>
              <a:t>derékszög</a:t>
            </a:r>
            <a:r>
              <a:rPr lang="hu-HU" dirty="0"/>
              <a:t> lesz.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41341052"/>
      </p:ext>
    </p:extLst>
  </p:cSld>
  <p:clrMapOvr>
    <a:masterClrMapping/>
  </p:clrMapOvr>
  <p:transition spd="slow" advTm="2000"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Thalesz</a:t>
            </a:r>
            <a:r>
              <a:rPr lang="hu-HU" dirty="0" smtClean="0"/>
              <a:t> tétel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u-HU" dirty="0" smtClean="0"/>
              <a:t>A kép bemutatja a </a:t>
            </a:r>
            <a:r>
              <a:rPr lang="hu-HU" dirty="0" err="1" smtClean="0"/>
              <a:t>Thalesz</a:t>
            </a:r>
            <a:r>
              <a:rPr lang="hu-HU" dirty="0" smtClean="0"/>
              <a:t> tételt</a:t>
            </a:r>
            <a:endParaRPr lang="hu-HU" dirty="0"/>
          </a:p>
        </p:txBody>
      </p:sp>
      <p:pic>
        <p:nvPicPr>
          <p:cNvPr id="6" name="Tartalom hely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099" y="685800"/>
            <a:ext cx="4518391" cy="441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69328"/>
      </p:ext>
    </p:extLst>
  </p:cSld>
  <p:clrMapOvr>
    <a:masterClrMapping/>
  </p:clrMapOvr>
  <p:transition spd="slow" advTm="2000">
    <p:fade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Köszönjük a figyelmet.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u-HU" dirty="0" smtClean="0"/>
              <a:t>Készítette: Füzesi Dóra és Nagy Zsolt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1618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  <p:sndAc>
          <p:stSnd>
            <p:snd r:embed="rId2" name="applause.wav"/>
          </p:stSnd>
        </p:sndAc>
      </p:transition>
    </mc:Choice>
    <mc:Fallback xmlns="">
      <p:transition spd="slow" advTm="2000">
        <p:blinds dir="vert"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ő esemény">
  <a:themeElements>
    <a:clrScheme name="Fő esemény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Fő esemény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ő esemény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Fő esemény</Template>
  <TotalTime>85</TotalTime>
  <Words>138</Words>
  <Application>Microsoft Office PowerPoint</Application>
  <PresentationFormat>Egyéni</PresentationFormat>
  <Paragraphs>26</Paragraphs>
  <Slides>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Fő esemény</vt:lpstr>
      <vt:lpstr>Matematika története érdekességek</vt:lpstr>
      <vt:lpstr>THALesz</vt:lpstr>
      <vt:lpstr>Élete:</vt:lpstr>
      <vt:lpstr>Írásai:</vt:lpstr>
      <vt:lpstr>Érdeklődései:</vt:lpstr>
      <vt:lpstr>A geometriában végzett munkái</vt:lpstr>
      <vt:lpstr>Thalesz tétel</vt:lpstr>
      <vt:lpstr>Köszönjük a figyelmet.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Matematika története</dc:title>
  <dc:creator>Tanulói15</dc:creator>
  <cp:lastModifiedBy>User</cp:lastModifiedBy>
  <cp:revision>13</cp:revision>
  <dcterms:created xsi:type="dcterms:W3CDTF">2017-03-22T08:16:10Z</dcterms:created>
  <dcterms:modified xsi:type="dcterms:W3CDTF">2017-03-26T13:52:29Z</dcterms:modified>
</cp:coreProperties>
</file>