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6CB2-0932-45A7-A84A-E69DCE117A52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B9D8-8825-40BF-BC76-31113F81EB5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9288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i="1" u="sng" dirty="0" smtClean="0">
                <a:solidFill>
                  <a:srgbClr val="FF0000"/>
                </a:solidFill>
              </a:rPr>
              <a:t>Tengelyes tükrözés</a:t>
            </a:r>
            <a:endParaRPr lang="hu-HU" b="1" i="1" u="sng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099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1266" name="Picture 2" descr="http://mjmmedia.com/wp-content/uploads/2013/09/einstein-formule-tabl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548268" cy="32194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u="sng" dirty="0" smtClean="0"/>
              <a:t>A </a:t>
            </a:r>
            <a:r>
              <a:rPr lang="hu-HU" sz="4000" u="sng" dirty="0" smtClean="0"/>
              <a:t>körnek végtelen </a:t>
            </a:r>
            <a:r>
              <a:rPr lang="hu-HU" sz="4000" u="sng" smtClean="0"/>
              <a:t>tükörtengelye van. </a:t>
            </a:r>
            <a:endParaRPr lang="hu-HU" sz="40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28860" y="1600200"/>
            <a:ext cx="4286280" cy="45259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4580" name="Picture 4" descr="http://images.postr.hu/uploads/blogs/1071/64965/post_64965_201111080206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286280" cy="4048118"/>
          </a:xfrm>
          <a:prstGeom prst="rect">
            <a:avLst/>
          </a:prstGeom>
          <a:noFill/>
        </p:spPr>
      </p:pic>
      <p:cxnSp>
        <p:nvCxnSpPr>
          <p:cNvPr id="7" name="Egyenes összekötő 6"/>
          <p:cNvCxnSpPr>
            <a:stCxn id="24580" idx="0"/>
            <a:endCxn id="24580" idx="2"/>
          </p:cNvCxnSpPr>
          <p:nvPr/>
        </p:nvCxnSpPr>
        <p:spPr>
          <a:xfrm rot="16200000" flipH="1">
            <a:off x="2547941" y="3738547"/>
            <a:ext cx="40481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http://images.postr.hu/uploads/blogs/1071/64965/post_64965_201111080206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06" y="2643182"/>
            <a:ext cx="84169" cy="8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hu-HU" sz="4800" dirty="0" smtClean="0"/>
              <a:t>Vannak szimmetrikus és aszimmetrikus alakzatok.                                    </a:t>
            </a:r>
            <a:r>
              <a:rPr lang="hu-HU" sz="3600" dirty="0" smtClean="0"/>
              <a:t>Például:                                                                    </a:t>
            </a:r>
            <a:endParaRPr lang="hu-HU" sz="3600" dirty="0"/>
          </a:p>
        </p:txBody>
      </p:sp>
      <p:pic>
        <p:nvPicPr>
          <p:cNvPr id="4" name="Tartalom helye 3" descr="szimetr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500694" cy="37687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es-ES" sz="3600" u="sng" dirty="0">
                <a:solidFill>
                  <a:srgbClr val="00B0F0"/>
                </a:solidFill>
              </a:rPr>
              <a:t>A pont ugyanolyan távolságra van a tengelytől, mint a tükörképe</a:t>
            </a:r>
            <a:r>
              <a:rPr lang="es-ES" sz="3600" u="sng" dirty="0" smtClean="0">
                <a:solidFill>
                  <a:srgbClr val="00B0F0"/>
                </a:solidFill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Általános háromszög tükrözése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15362" name="Picture 2" descr="http://www.bethlen.hu/matek/mathist/forras/kepek/matek/tengelyes_tukroz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342902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Pont tükrözése: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2976" y="1600200"/>
            <a:ext cx="7286676" cy="4525963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18434" name="Picture 2" descr="https://www.mozaweb.hu/mozaikVideo/MAT/geometria/pont_tengelyes_tukrozese/en/pont_tengelyes_tukrozese_p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315200" cy="454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https://sites.google.com/site/szekelymatek/_/rsrc/1427011954909/tengelyes-tuekroezes/tengelyes%20t%C3%BCkr%C3%B6s%20alakzat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8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2800" dirty="0" smtClean="0"/>
              <a:t>Tengelyesen tükrözésnél az alakzat</a:t>
            </a:r>
            <a:r>
              <a:rPr lang="hu-HU" sz="3100" dirty="0" smtClean="0"/>
              <a:t> </a:t>
            </a:r>
            <a:r>
              <a:rPr lang="hu-HU" sz="4000" dirty="0" smtClean="0">
                <a:solidFill>
                  <a:srgbClr val="FF0000"/>
                </a:solidFill>
              </a:rPr>
              <a:t>mérettartó</a:t>
            </a:r>
            <a:r>
              <a:rPr lang="hu-HU" sz="4000" dirty="0" smtClean="0"/>
              <a:t>,</a:t>
            </a:r>
            <a:r>
              <a:rPr lang="hu-HU" sz="3100" dirty="0" smtClean="0"/>
              <a:t> körüljárás irányát </a:t>
            </a:r>
            <a:r>
              <a:rPr lang="hu-HU" sz="4000" dirty="0" smtClean="0">
                <a:solidFill>
                  <a:srgbClr val="FF0000"/>
                </a:solidFill>
              </a:rPr>
              <a:t>megfordítja</a:t>
            </a:r>
            <a:r>
              <a:rPr lang="hu-HU" sz="3100" dirty="0" smtClean="0"/>
              <a:t>.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5984" y="1600200"/>
            <a:ext cx="4429156" cy="4525963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20482" name="Picture 2" descr="https://scontent-mxp1-1.xx.fbcdn.net/hphotos-xtf1/v/t34.0-12/13059292_1758492074386945_1715057696_n.jpg?oh=5f47f5a582652ce8e52b36526b693485&amp;oe=5716C1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357682" cy="4572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hu-HU" sz="3100" u="sng" dirty="0" smtClean="0"/>
              <a:t>Az egybevágóság és az </a:t>
            </a:r>
            <a:r>
              <a:rPr lang="hu-HU" sz="3100" u="sng" dirty="0" smtClean="0"/>
              <a:t>egyforma </a:t>
            </a:r>
            <a:r>
              <a:rPr lang="hu-HU" sz="3100" u="sng" dirty="0" smtClean="0"/>
              <a:t>közötti különbség</a:t>
            </a:r>
            <a:r>
              <a:rPr lang="hu-HU" sz="3100" dirty="0" smtClean="0"/>
              <a:t>: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0298" y="1600200"/>
            <a:ext cx="4643470" cy="52578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1506" name="Picture 2" descr="https://scontent-mxp1-1.xx.fbcdn.net/hphotos-xpl1/v/t34.0-12/13059620_1758498167719669_1926528317_n.jpg?oh=80716ba48bfbc421f71fdf1089525877&amp;oe=571605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64347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u="sng" dirty="0" smtClean="0">
                <a:solidFill>
                  <a:schemeClr val="accent2"/>
                </a:solidFill>
              </a:rPr>
              <a:t>Az egyformaság</a:t>
            </a:r>
            <a:endParaRPr lang="hu-HU" sz="5400" u="sng" dirty="0">
              <a:solidFill>
                <a:schemeClr val="accent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hu-HU" u="sng" dirty="0" smtClean="0"/>
              <a:t>Az </a:t>
            </a:r>
            <a:r>
              <a:rPr lang="hu-HU" u="sng" dirty="0" smtClean="0"/>
              <a:t>egyformaság:</a:t>
            </a: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>  </a:t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>- Ugyan az a két síkidom, csak méret különbség van köztük.</a:t>
            </a:r>
            <a:br>
              <a:rPr lang="hu-HU" u="sng" dirty="0" smtClean="0"/>
            </a:br>
            <a:endParaRPr lang="hu-HU" u="sng" dirty="0"/>
          </a:p>
        </p:txBody>
      </p:sp>
      <p:pic>
        <p:nvPicPr>
          <p:cNvPr id="22530" name="Picture 2" descr="Képtalálat a következőre: „háromszöge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2038350" cy="2238376"/>
          </a:xfrm>
          <a:prstGeom prst="rect">
            <a:avLst/>
          </a:prstGeom>
          <a:noFill/>
        </p:spPr>
      </p:pic>
      <p:pic>
        <p:nvPicPr>
          <p:cNvPr id="22532" name="Picture 4" descr="Képtalálat a következőre: „háromszöge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71810"/>
            <a:ext cx="1285884" cy="1309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hu-HU" sz="5400" u="sng" dirty="0" smtClean="0">
                <a:solidFill>
                  <a:srgbClr val="92D050"/>
                </a:solidFill>
              </a:rPr>
              <a:t>Az egybevágóság</a:t>
            </a:r>
            <a:endParaRPr lang="hu-HU" sz="5400" u="sng" dirty="0">
              <a:solidFill>
                <a:srgbClr val="92D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Az egybevágóság:</a:t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>A két síkidomnak egyforma a mérete és a </a:t>
            </a:r>
            <a:r>
              <a:rPr lang="hu-HU" u="sng" dirty="0" smtClean="0"/>
              <a:t>formája is.</a:t>
            </a:r>
            <a:r>
              <a:rPr lang="hu-HU" u="sng" dirty="0" smtClean="0"/>
              <a:t/>
            </a:r>
            <a:br>
              <a:rPr lang="hu-HU" u="sng" dirty="0" smtClean="0"/>
            </a:br>
            <a:endParaRPr lang="hu-HU" u="sng" dirty="0"/>
          </a:p>
        </p:txBody>
      </p:sp>
      <p:pic>
        <p:nvPicPr>
          <p:cNvPr id="23554" name="Picture 2" descr="Képtalálat a következőre: „háromszöge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038350" cy="2238376"/>
          </a:xfrm>
          <a:prstGeom prst="rect">
            <a:avLst/>
          </a:prstGeom>
          <a:noFill/>
        </p:spPr>
      </p:pic>
      <p:pic>
        <p:nvPicPr>
          <p:cNvPr id="23556" name="Picture 4" descr="Képtalálat a következőre: „háromszöge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4"/>
            <a:ext cx="203835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</Words>
  <Application>Microsoft Office PowerPoint</Application>
  <PresentationFormat>Diavetítés a képernyőre (4:3 oldalarány)</PresentationFormat>
  <Paragraphs>12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Tengelyes tükrözés</vt:lpstr>
      <vt:lpstr>Vannak szimmetrikus és aszimmetrikus alakzatok.                                    Például:                                                                    </vt:lpstr>
      <vt:lpstr>A pont ugyanolyan távolságra van a tengelytől, mint a tükörképe. </vt:lpstr>
      <vt:lpstr>Pont tükrözése:</vt:lpstr>
      <vt:lpstr>PowerPoint bemutató</vt:lpstr>
      <vt:lpstr>Tengelyesen tükrözésnél az alakzat mérettartó, körüljárás irányát megfordítja.</vt:lpstr>
      <vt:lpstr>Az egybevágóság és az egyforma közötti különbség:  </vt:lpstr>
      <vt:lpstr>Az egyformaság</vt:lpstr>
      <vt:lpstr>Az egybevágóság</vt:lpstr>
      <vt:lpstr>A körnek végtelen tükörtengelye van.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Admin</dc:creator>
  <cp:lastModifiedBy>Kustár Kriszta</cp:lastModifiedBy>
  <cp:revision>18</cp:revision>
  <dcterms:created xsi:type="dcterms:W3CDTF">2016-04-17T11:40:07Z</dcterms:created>
  <dcterms:modified xsi:type="dcterms:W3CDTF">2016-04-18T10:22:01Z</dcterms:modified>
</cp:coreProperties>
</file>