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62" r:id="rId2"/>
    <p:sldId id="260" r:id="rId3"/>
    <p:sldId id="256" r:id="rId4"/>
    <p:sldId id="257" r:id="rId5"/>
    <p:sldId id="261" r:id="rId6"/>
    <p:sldId id="263" r:id="rId7"/>
    <p:sldId id="258" r:id="rId8"/>
    <p:sldId id="259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 snapToGrid="0">
      <p:cViewPr varScale="1">
        <p:scale>
          <a:sx n="31" d="100"/>
          <a:sy n="31" d="100"/>
        </p:scale>
        <p:origin x="27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38F6E3-BC9F-40F2-8E4B-5A61679721E3}" type="datetimeFigureOut">
              <a:rPr lang="hu-HU" smtClean="0"/>
              <a:t>2017.01.17.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3217507-A665-4AA3-89AB-333CAAAF7D09}" type="slidenum">
              <a:rPr lang="hu-HU" smtClean="0"/>
              <a:t>‹#›</a:t>
            </a:fld>
            <a:endParaRPr lang="hu-H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838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6E3-BC9F-40F2-8E4B-5A61679721E3}" type="datetimeFigureOut">
              <a:rPr lang="hu-HU" smtClean="0"/>
              <a:t>2017.01.17.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7507-A665-4AA3-89AB-333CAAAF7D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559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6E3-BC9F-40F2-8E4B-5A61679721E3}" type="datetimeFigureOut">
              <a:rPr lang="hu-HU" smtClean="0"/>
              <a:t>2017.01.17.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7507-A665-4AA3-89AB-333CAAAF7D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6452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6E3-BC9F-40F2-8E4B-5A61679721E3}" type="datetimeFigureOut">
              <a:rPr lang="hu-HU" smtClean="0"/>
              <a:t>2017.01.17.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7507-A665-4AA3-89AB-333CAAAF7D09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0414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6E3-BC9F-40F2-8E4B-5A61679721E3}" type="datetimeFigureOut">
              <a:rPr lang="hu-HU" smtClean="0"/>
              <a:t>2017.01.17.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7507-A665-4AA3-89AB-333CAAAF7D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8979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6E3-BC9F-40F2-8E4B-5A61679721E3}" type="datetimeFigureOut">
              <a:rPr lang="hu-HU" smtClean="0"/>
              <a:t>2017.01.17.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7507-A665-4AA3-89AB-333CAAAF7D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8040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6E3-BC9F-40F2-8E4B-5A61679721E3}" type="datetimeFigureOut">
              <a:rPr lang="hu-HU" smtClean="0"/>
              <a:t>2017.01.17.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7507-A665-4AA3-89AB-333CAAAF7D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250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6E3-BC9F-40F2-8E4B-5A61679721E3}" type="datetimeFigureOut">
              <a:rPr lang="hu-HU" smtClean="0"/>
              <a:t>2017.01.17.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7507-A665-4AA3-89AB-333CAAAF7D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0229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6E3-BC9F-40F2-8E4B-5A61679721E3}" type="datetimeFigureOut">
              <a:rPr lang="hu-HU" smtClean="0"/>
              <a:t>2017.01.17.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7507-A665-4AA3-89AB-333CAAAF7D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553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6E3-BC9F-40F2-8E4B-5A61679721E3}" type="datetimeFigureOut">
              <a:rPr lang="hu-HU" smtClean="0"/>
              <a:t>2017.01.17.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7507-A665-4AA3-89AB-333CAAAF7D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140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6E3-BC9F-40F2-8E4B-5A61679721E3}" type="datetimeFigureOut">
              <a:rPr lang="hu-HU" smtClean="0"/>
              <a:t>2017.01.17.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7507-A665-4AA3-89AB-333CAAAF7D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11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6E3-BC9F-40F2-8E4B-5A61679721E3}" type="datetimeFigureOut">
              <a:rPr lang="hu-HU" smtClean="0"/>
              <a:t>2017.01.17.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7507-A665-4AA3-89AB-333CAAAF7D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338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6E3-BC9F-40F2-8E4B-5A61679721E3}" type="datetimeFigureOut">
              <a:rPr lang="hu-HU" smtClean="0"/>
              <a:t>2017.01.17.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7507-A665-4AA3-89AB-333CAAAF7D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976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6E3-BC9F-40F2-8E4B-5A61679721E3}" type="datetimeFigureOut">
              <a:rPr lang="hu-HU" smtClean="0"/>
              <a:t>2017.01.17.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7507-A665-4AA3-89AB-333CAAAF7D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783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6E3-BC9F-40F2-8E4B-5A61679721E3}" type="datetimeFigureOut">
              <a:rPr lang="hu-HU" smtClean="0"/>
              <a:t>2017.01.17.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7507-A665-4AA3-89AB-333CAAAF7D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770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6E3-BC9F-40F2-8E4B-5A61679721E3}" type="datetimeFigureOut">
              <a:rPr lang="hu-HU" smtClean="0"/>
              <a:t>2017.01.17.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7507-A665-4AA3-89AB-333CAAAF7D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179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8F6E3-BC9F-40F2-8E4B-5A61679721E3}" type="datetimeFigureOut">
              <a:rPr lang="hu-HU" smtClean="0"/>
              <a:t>2017.01.17.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7507-A665-4AA3-89AB-333CAAAF7D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072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38F6E3-BC9F-40F2-8E4B-5A61679721E3}" type="datetimeFigureOut">
              <a:rPr lang="hu-HU" smtClean="0"/>
              <a:t>2017.01.17.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217507-A665-4AA3-89AB-333CAAAF7D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162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21420000">
            <a:off x="898433" y="938837"/>
            <a:ext cx="9755187" cy="2490157"/>
          </a:xfrm>
        </p:spPr>
        <p:txBody>
          <a:bodyPr>
            <a:normAutofit/>
          </a:bodyPr>
          <a:lstStyle/>
          <a:p>
            <a:r>
              <a:rPr lang="hu-HU" dirty="0" smtClean="0"/>
              <a:t>Üdvözöljük önöket Jó szórakozást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754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oin.wav"/>
          </p:stSnd>
        </p:sndAc>
      </p:transition>
    </mc:Choice>
    <mc:Fallback>
      <p:transition spd="slow">
        <p:circl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21420000">
            <a:off x="889878" y="612139"/>
            <a:ext cx="9755187" cy="2817080"/>
          </a:xfrm>
        </p:spPr>
        <p:txBody>
          <a:bodyPr/>
          <a:lstStyle/>
          <a:p>
            <a:r>
              <a:rPr lang="hu-HU" dirty="0" smtClean="0"/>
              <a:t>Geometria az építészetben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44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07337" y="171479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 </a:t>
            </a:r>
            <a:r>
              <a:rPr lang="hu-HU" sz="2700" dirty="0"/>
              <a:t>O</a:t>
            </a:r>
            <a:r>
              <a:rPr lang="hu-HU" sz="2700" dirty="0" smtClean="0"/>
              <a:t>lyan alapvető geometriai formákat, mint a szabályos és félig szabályos testek. Ezek ismerete azért fontos, mert a  bemutatott különleges tartószerkezetek sok esetben ezeken a formákon alapulnak. Ezek az </a:t>
            </a:r>
            <a:r>
              <a:rPr lang="hu-HU" sz="2700" dirty="0" smtClean="0"/>
              <a:t>origami </a:t>
            </a:r>
            <a:r>
              <a:rPr lang="hu-HU" sz="2700" dirty="0" smtClean="0"/>
              <a:t>és </a:t>
            </a:r>
            <a:r>
              <a:rPr lang="hu-HU" sz="2700" dirty="0" smtClean="0"/>
              <a:t> szerkezetet.</a:t>
            </a:r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700" dirty="0" smtClean="0"/>
              <a:t>részletesebben ismertetett testek mellett nem szabad megfeledkezni olyan geometriai formák építészeti alkalmazásairól sem, mint a gömb, henger és a kúp, valamint a belőlük képzett kupolák és boltozatok.</a:t>
            </a:r>
            <a:br>
              <a:rPr lang="hu-HU" sz="2700" dirty="0" smtClean="0"/>
            </a:br>
            <a:endParaRPr lang="hu-HU" sz="27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 flipH="1">
            <a:off x="1468192" y="5203064"/>
            <a:ext cx="55808" cy="54735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4" y="3390650"/>
            <a:ext cx="3922698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16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8859" y="1908850"/>
            <a:ext cx="10396882" cy="1151965"/>
          </a:xfrm>
        </p:spPr>
        <p:txBody>
          <a:bodyPr>
            <a:noAutofit/>
          </a:bodyPr>
          <a:lstStyle/>
          <a:p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„A létforma magára a tárgyra vonatkozik,...,mint reális alkotásra,</a:t>
            </a:r>
            <a:br>
              <a:rPr lang="hu-HU" sz="2400" dirty="0"/>
            </a:br>
            <a:r>
              <a:rPr lang="hu-HU" sz="2400" dirty="0"/>
              <a:t>-</a:t>
            </a:r>
            <a:br>
              <a:rPr lang="hu-HU" sz="2400" dirty="0"/>
            </a:br>
            <a:r>
              <a:rPr lang="hu-HU" sz="2400" dirty="0"/>
              <a:t>a hatásforma képzete ezzel szemben a tárgynak,...optikai képére.”</a:t>
            </a:r>
            <a:br>
              <a:rPr lang="hu-HU" sz="2400" dirty="0"/>
            </a:br>
            <a:r>
              <a:rPr lang="hu-HU" sz="2400" dirty="0"/>
              <a:t>Adolf </a:t>
            </a:r>
            <a:r>
              <a:rPr lang="hu-HU" sz="2400" dirty="0" err="1"/>
              <a:t>Hildebrand</a:t>
            </a:r>
            <a:r>
              <a:rPr lang="hu-HU" sz="2400" dirty="0"/>
              <a:t> 1893 </a:t>
            </a:r>
            <a:br>
              <a:rPr lang="hu-HU" sz="2400" dirty="0"/>
            </a:br>
            <a:r>
              <a:rPr lang="hu-HU" sz="2400" dirty="0"/>
              <a:t>JEL </a:t>
            </a:r>
            <a:br>
              <a:rPr lang="hu-HU" sz="2400" dirty="0"/>
            </a:br>
            <a:r>
              <a:rPr lang="hu-HU" sz="2400" dirty="0"/>
              <a:t>–</a:t>
            </a:r>
            <a:br>
              <a:rPr lang="hu-HU" sz="2400" dirty="0"/>
            </a:br>
            <a:r>
              <a:rPr lang="hu-HU" sz="2400" dirty="0"/>
              <a:t>MEGJELÖLÉS </a:t>
            </a:r>
            <a:br>
              <a:rPr lang="hu-HU" sz="2400" dirty="0"/>
            </a:br>
            <a:r>
              <a:rPr lang="hu-HU" sz="2400" dirty="0"/>
              <a:t>-</a:t>
            </a:r>
            <a:br>
              <a:rPr lang="hu-HU" sz="2400" dirty="0"/>
            </a:br>
            <a:r>
              <a:rPr lang="hu-HU" sz="2400" dirty="0"/>
              <a:t>JELKÉP</a:t>
            </a:r>
            <a:br>
              <a:rPr lang="hu-HU" sz="2400" dirty="0"/>
            </a:br>
            <a:r>
              <a:rPr lang="hu-HU" sz="2400" dirty="0"/>
              <a:t>hely, kor, megrendelő, tervező, építő</a:t>
            </a:r>
            <a:br>
              <a:rPr lang="hu-HU" sz="2400" dirty="0"/>
            </a:br>
            <a:r>
              <a:rPr lang="hu-HU" sz="2400" dirty="0"/>
              <a:t>helyszínválasztás</a:t>
            </a:r>
            <a:br>
              <a:rPr lang="hu-HU" sz="2400" dirty="0"/>
            </a:br>
            <a:r>
              <a:rPr lang="hu-HU" sz="2400" dirty="0"/>
              <a:t>beépítés: szoborszerűség</a:t>
            </a:r>
            <a:br>
              <a:rPr lang="hu-HU" sz="2400" dirty="0"/>
            </a:br>
            <a:r>
              <a:rPr lang="hu-HU" sz="2400" dirty="0"/>
              <a:t>méret: viszony a környezethez</a:t>
            </a:r>
            <a:br>
              <a:rPr lang="hu-HU" sz="2400" dirty="0"/>
            </a:br>
            <a:r>
              <a:rPr lang="hu-HU" sz="2400" dirty="0"/>
              <a:t>forma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 flipV="1">
            <a:off x="801710" y="6702810"/>
            <a:ext cx="10394707" cy="45719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575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7012" y="286555"/>
            <a:ext cx="10396882" cy="1158140"/>
          </a:xfrm>
        </p:spPr>
        <p:txBody>
          <a:bodyPr/>
          <a:lstStyle/>
          <a:p>
            <a:r>
              <a:rPr lang="hu-HU" dirty="0" err="1" smtClean="0"/>
              <a:t>Szimetria</a:t>
            </a:r>
            <a:r>
              <a:rPr lang="hu-HU" dirty="0" smtClean="0"/>
              <a:t> az építészetben</a:t>
            </a:r>
            <a:endParaRPr lang="hu-HU" dirty="0"/>
          </a:p>
        </p:txBody>
      </p:sp>
      <p:pic>
        <p:nvPicPr>
          <p:cNvPr id="4" name="Picture 6" descr="orszaghaz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12" y="2063396"/>
            <a:ext cx="4068000" cy="2823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4" name="Tartalom helye 2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u-HU" dirty="0" smtClean="0"/>
              <a:t>Az építész  mérnököknek  nem csak számolniuk kell Jól hanem a geometriát is kell ismerniük. </a:t>
            </a:r>
          </a:p>
          <a:p>
            <a:r>
              <a:rPr lang="hu-HU" dirty="0" smtClean="0"/>
              <a:t>A képen látható a magyar parlament 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6710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       A Bucsai park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4"/>
          </p:nvPr>
        </p:nvSpPr>
        <p:spPr>
          <a:xfrm flipH="1">
            <a:off x="6039689" y="2085919"/>
            <a:ext cx="4791442" cy="3288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 err="1" smtClean="0"/>
              <a:t>bucsai</a:t>
            </a:r>
            <a:r>
              <a:rPr lang="hu-HU" dirty="0" smtClean="0"/>
              <a:t> parkban </a:t>
            </a:r>
            <a:r>
              <a:rPr lang="hu-HU" dirty="0" err="1" smtClean="0"/>
              <a:t>szimetrikus</a:t>
            </a:r>
            <a:r>
              <a:rPr lang="hu-HU" dirty="0" smtClean="0"/>
              <a:t> testek is megtalálhatók.</a:t>
            </a:r>
            <a:endParaRPr lang="hu-HU" dirty="0"/>
          </a:p>
        </p:txBody>
      </p:sp>
      <p:pic>
        <p:nvPicPr>
          <p:cNvPr id="1028" name="Picture 4" descr="Képtalálat a következ&amp;odblac;re: „bucsa.hu”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6" y="2085919"/>
            <a:ext cx="4938574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36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Dominik ,Máté, Levi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99" y="2063750"/>
            <a:ext cx="5887155" cy="3311525"/>
          </a:xfrm>
        </p:spPr>
      </p:pic>
    </p:spTree>
    <p:extLst>
      <p:ext uri="{BB962C8B-B14F-4D97-AF65-F5344CB8AC3E}">
        <p14:creationId xmlns:p14="http://schemas.microsoft.com/office/powerpoint/2010/main" val="330569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köszönjük </a:t>
            </a:r>
            <a:r>
              <a:rPr lang="hu-HU" dirty="0" smtClean="0"/>
              <a:t>a figyelmet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572609"/>
              </p:ext>
            </p:extLst>
          </p:nvPr>
        </p:nvGraphicFramePr>
        <p:xfrm>
          <a:off x="-1208938" y="1439862"/>
          <a:ext cx="40084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6286201" imgH="8496190" progId="AcroExch.Document.DC">
                  <p:embed/>
                </p:oleObj>
              </mc:Choice>
              <mc:Fallback>
                <p:oleObj name="Acrobat Document" r:id="rId3" imgW="6286201" imgH="849619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208938" y="1439862"/>
                        <a:ext cx="40084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481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ő esemény">
  <a:themeElements>
    <a:clrScheme name="Zöld–sárg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ő esemén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ő esemén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Fő esemény</Template>
  <TotalTime>145</TotalTime>
  <Words>91</Words>
  <Application>Microsoft Office PowerPoint</Application>
  <PresentationFormat>Szélesvásznú</PresentationFormat>
  <Paragraphs>11</Paragraphs>
  <Slides>8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Impact</vt:lpstr>
      <vt:lpstr>Wingdings</vt:lpstr>
      <vt:lpstr>Fő esemény</vt:lpstr>
      <vt:lpstr>Adobe Acrobat Document</vt:lpstr>
      <vt:lpstr>Üdvözöljük önöket Jó szórakozást</vt:lpstr>
      <vt:lpstr>Geometria az építészetben</vt:lpstr>
      <vt:lpstr> Olyan alapvető geometriai formákat, mint a szabályos és félig szabályos testek. Ezek ismerete azért fontos, mert a  bemutatott különleges tartószerkezetek sok esetben ezeken a formákon alapulnak. Ezek az origami és  szerkezetet.  részletesebben ismertetett testek mellett nem szabad megfeledkezni olyan geometriai formák építészeti alkalmazásairól sem, mint a gömb, henger és a kúp, valamint a belőlük képzett kupolák és boltozatok. </vt:lpstr>
      <vt:lpstr>    „A létforma magára a tárgyra vonatkozik,...,mint reális alkotásra, - a hatásforma képzete ezzel szemben a tárgynak,...optikai képére.” Adolf Hildebrand 1893  JEL  – MEGJELÖLÉS  - JELKÉP hely, kor, megrendelő, tervező, építő helyszínválasztás beépítés: szoborszerűség méret: viszony a környezethez forma </vt:lpstr>
      <vt:lpstr>Szimetria az építészetben</vt:lpstr>
      <vt:lpstr>       A Bucsai park</vt:lpstr>
      <vt:lpstr>Dominik ,Máté, Levi</vt:lpstr>
      <vt:lpstr>köszönjük a figyelmet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Olyan alapvető geometriai formákat, mint a szabályos és félig szabályos testek. Ezek ismerete azért fontos, mert a  bemutatott különleges tartószerkezetek sok esetben ezeken a formákon alapulnak. Ezek az origami, nexorade és tensegrity szerkezetek, minimálfelületek.  részletesebben ismertetett testek mellett nem szabad megfeledkezni olyan geometriai formák építészeti alkalmazásairól sem, mint a gömb, henger és a kúp, valamint a belőlük képzett kupolák és boltozatok.</dc:title>
  <dc:creator>Tanulói15</dc:creator>
  <cp:lastModifiedBy>Tanulói15</cp:lastModifiedBy>
  <cp:revision>13</cp:revision>
  <dcterms:created xsi:type="dcterms:W3CDTF">2017-01-17T10:11:51Z</dcterms:created>
  <dcterms:modified xsi:type="dcterms:W3CDTF">2017-01-17T14:55:49Z</dcterms:modified>
</cp:coreProperties>
</file>