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722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394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467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173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528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916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928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7488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878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73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466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40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220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388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518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817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07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501D-6664-47FC-8420-86399FA82C05}" type="datetimeFigureOut">
              <a:rPr lang="hu-HU" smtClean="0"/>
              <a:t>2017.03.26.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11F0F-A156-4D53-B42B-C97665A3C9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55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9555" y="1122362"/>
            <a:ext cx="9167176" cy="4135438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Matematikai érdekességek és Görög matematikusok</a:t>
            </a:r>
            <a:endParaRPr lang="hu-HU" sz="6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4724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dirty="0" err="1" smtClean="0"/>
              <a:t>Diophantosz</a:t>
            </a:r>
            <a:endParaRPr lang="hu-HU" sz="5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400" dirty="0" smtClean="0"/>
              <a:t>3. században született(pontos dátumot nem tudunk)</a:t>
            </a:r>
          </a:p>
          <a:p>
            <a:r>
              <a:rPr lang="hu-HU" sz="4400" dirty="0" smtClean="0"/>
              <a:t>Alexandriából származott </a:t>
            </a:r>
          </a:p>
          <a:p>
            <a:r>
              <a:rPr lang="hu-HU" sz="4400" dirty="0" smtClean="0"/>
              <a:t>Görög matematikus volt.</a:t>
            </a:r>
            <a:endParaRPr lang="hu-HU" sz="4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142" y="2983200"/>
            <a:ext cx="2312467" cy="280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0320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/>
              <a:t>Fő műve 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hu-HU" sz="3600" dirty="0"/>
              <a:t>Fő műve, az „Aritmetika” tizenhárom könyvéből csak hat maradt fenn görög nyelven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813" y="1935921"/>
            <a:ext cx="2556000" cy="41961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72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6000" dirty="0" err="1" smtClean="0"/>
              <a:t>Diofantoszi</a:t>
            </a:r>
            <a:r>
              <a:rPr lang="hu-HU" sz="6000" dirty="0" smtClean="0"/>
              <a:t> egyenlet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400" dirty="0"/>
              <a:t>Legegyszerűbb az elsőfokú, </a:t>
            </a:r>
            <a:r>
              <a:rPr lang="hu-HU" sz="4400" dirty="0" err="1"/>
              <a:t>kétismeretlenes</a:t>
            </a:r>
            <a:r>
              <a:rPr lang="hu-HU" sz="4400" dirty="0"/>
              <a:t> </a:t>
            </a:r>
            <a:r>
              <a:rPr lang="hu-HU" sz="4400" dirty="0" err="1"/>
              <a:t>diofantoszi</a:t>
            </a:r>
            <a:r>
              <a:rPr lang="hu-HU" sz="4400" dirty="0"/>
              <a:t> egyenlet, amelyet </a:t>
            </a:r>
            <a:r>
              <a:rPr lang="hu-HU" sz="4400" dirty="0" err="1"/>
              <a:t>ax</a:t>
            </a:r>
            <a:r>
              <a:rPr lang="hu-HU" sz="4400" dirty="0"/>
              <a:t> + </a:t>
            </a:r>
            <a:r>
              <a:rPr lang="hu-HU" sz="4400" dirty="0" err="1"/>
              <a:t>by</a:t>
            </a:r>
            <a:r>
              <a:rPr lang="hu-HU" sz="4400" dirty="0"/>
              <a:t> = c alakban szokás felírni. </a:t>
            </a:r>
          </a:p>
        </p:txBody>
      </p:sp>
    </p:spTree>
    <p:extLst>
      <p:ext uri="{BB962C8B-B14F-4D97-AF65-F5344CB8AC3E}">
        <p14:creationId xmlns:p14="http://schemas.microsoft.com/office/powerpoint/2010/main" val="318606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8000" i="1" dirty="0" smtClean="0">
                <a:effectLst/>
              </a:rPr>
              <a:t>Halála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8000" dirty="0" smtClean="0"/>
              <a:t>3. században hunyt el.</a:t>
            </a:r>
            <a:endParaRPr lang="hu-HU" sz="8000" dirty="0"/>
          </a:p>
        </p:txBody>
      </p:sp>
    </p:spTree>
    <p:extLst>
      <p:ext uri="{BB962C8B-B14F-4D97-AF65-F5344CB8AC3E}">
        <p14:creationId xmlns:p14="http://schemas.microsoft.com/office/powerpoint/2010/main" val="377121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6975" y="609600"/>
            <a:ext cx="10520582" cy="5057104"/>
          </a:xfrm>
        </p:spPr>
        <p:txBody>
          <a:bodyPr>
            <a:normAutofit/>
          </a:bodyPr>
          <a:lstStyle/>
          <a:p>
            <a:r>
              <a:rPr lang="hu-HU" sz="7200" dirty="0" smtClean="0"/>
              <a:t>Köszönjük a figyelmet </a:t>
            </a:r>
            <a:endParaRPr lang="hu-HU" sz="7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3795" y="4049486"/>
            <a:ext cx="10353762" cy="1741714"/>
          </a:xfrm>
        </p:spPr>
        <p:txBody>
          <a:bodyPr/>
          <a:lstStyle/>
          <a:p>
            <a:r>
              <a:rPr lang="hu-HU" dirty="0" smtClean="0"/>
              <a:t>Készítette: Ruzsányi Andrea, </a:t>
            </a:r>
            <a:r>
              <a:rPr lang="hu-HU" smtClean="0"/>
              <a:t>Farkas Szilárd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92234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TM03090434[[fn=Fás világ]]</Template>
  <TotalTime>69</TotalTime>
  <Words>74</Words>
  <Application>Microsoft Office PowerPoint</Application>
  <PresentationFormat>Egyéni</PresentationFormat>
  <Paragraphs>13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Damask</vt:lpstr>
      <vt:lpstr>Matematikai érdekességek és Görög matematikusok</vt:lpstr>
      <vt:lpstr>Diophantosz</vt:lpstr>
      <vt:lpstr>Fő műve </vt:lpstr>
      <vt:lpstr>Diofantoszi egyenlet</vt:lpstr>
      <vt:lpstr>Halála </vt:lpstr>
      <vt:lpstr>Köszönjük a figyelmet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Matematikai érdekességek és Görög matematikusok</dc:title>
  <dc:creator>Tanulói2</dc:creator>
  <cp:lastModifiedBy>User</cp:lastModifiedBy>
  <cp:revision>7</cp:revision>
  <dcterms:created xsi:type="dcterms:W3CDTF">2017-03-22T12:59:29Z</dcterms:created>
  <dcterms:modified xsi:type="dcterms:W3CDTF">2017-03-26T13:49:32Z</dcterms:modified>
</cp:coreProperties>
</file>